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6E60-5CAB-0D4F-9832-C60D3337B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7482F-3BBE-7246-A89B-C4E86CA1A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AD81-DED5-6A41-B5EA-C7B23BBB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94E8-E494-B64C-B60F-774A20D4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4A57-B3C2-C546-88D5-B8567C3A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7A9F-4896-D242-AB9F-E6120A05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EB960-A808-DA47-BB09-782BADBDC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9E881-7BA4-3746-947C-94CEEA6F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54E2-6298-044F-9DAE-44CAAC00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1289-15F1-3545-B5D4-E09ACAEC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27E69-0A26-EE4B-80CD-3297D5B3F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E584E-C618-CA4C-9437-C6634F4B4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98AE-97D9-854F-8858-6DF7ADE8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7143B-1776-2B46-BB2A-671C68B7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010AA-FB7A-D346-A5FA-047E7F88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9B9-1295-1746-9FCD-C23C4495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58457-2689-4F47-8B36-F975C6E4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4CA3-6527-7848-87DD-D18EF836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F6AE6-2A3D-5043-8060-50A950F0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16FA2-C4BC-B342-8D5C-FFE22236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DD6F-8EDA-8042-AB96-828D7AC6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579D5-EB8D-4C45-878C-760E97FB6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ECE0-C019-8246-A182-5A07AA60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86E5E-60A6-124C-88A3-2A057E40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E4C3-ACE0-354F-88A8-A300100C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B5EF-D02F-2C4A-B4CE-D4FD3C00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87A2-AE6C-504E-ADC0-4B3066B55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0566C-D1ED-6E44-800A-0866E67C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8A3FD-64AE-5A44-82F6-CA0DA91F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468D5-0944-7F43-8C54-E7D5D50C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007E4-8EC8-784B-A72A-6D1FA3C2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7E22-C2D8-8B49-AE4C-99B0AEE4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99BED-BA33-E346-B890-6D2EF106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71F25-DBC7-5E4B-AA86-1C6048C5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03575-416E-884E-A6DE-9F73AF25E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373D1-C5BD-A340-85E4-26F21F729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AC8E6-C8D0-F948-9DDF-A28EC427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CB6F7-AA69-6741-BA8F-D43D6123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7E9CE-8241-CF44-AB5E-B226BAB4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3334-87A8-7044-A7BB-ABACB2E5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95BA3-0909-C047-B996-7F590EEA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A5869-4578-6847-830A-DCDA0457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2F8E7-C7D2-F540-8616-349CCD46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F2A93-005A-9046-87C8-AE2A18D1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916BD-5718-1942-910F-7721B3E7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4A17F-5CB0-044C-AD94-ADFDC163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33C1C-795D-1142-8A23-3531C8B3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7CC3-AC98-3D4B-BB85-3CEACE38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BC4DD-AD10-4B45-90B5-10D76B132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CB674-A5F5-774D-8AEB-754B12FB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6B79E-EBD0-934C-AA19-A01555FC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28945-64C6-614C-B5E2-A6F863A0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AC08-01C0-D34E-90DE-D62ABD5F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F0F56-91A8-9344-BE6C-51D5C708D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60D65-935E-2849-8065-68A029CF7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EA5F0-9F57-3B43-B1F0-3A16BAF0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5758C-BC69-B34E-B00B-5844C874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AC13C-3EE9-9242-9A44-5DB75A4C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BB337-A069-BA42-9D4B-04B1D5CB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6F025-FD78-1F42-AEC2-38DCF1EE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7C90-DD23-7F4C-9E12-98E0D073D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7A7A9-E4A8-6F44-AB7A-6B3F41CC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DF944-A46F-0441-BE12-2370D1B98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E5692A-A9DE-924A-B23F-40B3CA2A9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37" y="1780299"/>
            <a:ext cx="11137624" cy="329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6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McGreevy</dc:creator>
  <cp:lastModifiedBy>Kristen McGreevy</cp:lastModifiedBy>
  <cp:revision>7</cp:revision>
  <dcterms:created xsi:type="dcterms:W3CDTF">2022-03-08T00:08:06Z</dcterms:created>
  <dcterms:modified xsi:type="dcterms:W3CDTF">2022-03-08T00:11:08Z</dcterms:modified>
</cp:coreProperties>
</file>