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570" userDrawn="1">
          <p15:clr>
            <a:srgbClr val="A4A3A4"/>
          </p15:clr>
        </p15:guide>
        <p15:guide id="4" pos="4037" userDrawn="1">
          <p15:clr>
            <a:srgbClr val="A4A3A4"/>
          </p15:clr>
        </p15:guide>
        <p15:guide id="5" pos="2132" userDrawn="1">
          <p15:clr>
            <a:srgbClr val="A4A3A4"/>
          </p15:clr>
        </p15:guide>
        <p15:guide id="6" pos="1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1200" y="114"/>
      </p:cViewPr>
      <p:guideLst>
        <p:guide orient="horz" pos="278"/>
        <p:guide pos="249"/>
        <p:guide orient="horz" pos="1570"/>
        <p:guide pos="4037"/>
        <p:guide pos="2132"/>
        <p:guide pos="1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58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13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36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8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88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11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47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28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88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3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92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C1CC-DAA7-4164-B234-8CB19ADB21A1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4D3D-63F9-43C5-99DC-6C7D907100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5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157" y="413177"/>
            <a:ext cx="4463418" cy="447646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2" y="441325"/>
            <a:ext cx="4505098" cy="445240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4432" y="22851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47157" y="2566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8121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08" y="500685"/>
            <a:ext cx="3653336" cy="26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466" y="458391"/>
            <a:ext cx="3688017" cy="275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3" y="3212817"/>
            <a:ext cx="3785156" cy="32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867" y="3236670"/>
            <a:ext cx="3655163" cy="320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feld 11"/>
          <p:cNvSpPr txBox="1">
            <a:spLocks noChangeArrowheads="1"/>
          </p:cNvSpPr>
          <p:nvPr/>
        </p:nvSpPr>
        <p:spPr bwMode="auto">
          <a:xfrm>
            <a:off x="283002" y="3196242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C</a:t>
            </a:r>
          </a:p>
        </p:txBody>
      </p:sp>
      <p:sp>
        <p:nvSpPr>
          <p:cNvPr id="29" name="Textfeld 11"/>
          <p:cNvSpPr txBox="1">
            <a:spLocks noChangeArrowheads="1"/>
          </p:cNvSpPr>
          <p:nvPr/>
        </p:nvSpPr>
        <p:spPr bwMode="auto">
          <a:xfrm>
            <a:off x="4057195" y="3210599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D</a:t>
            </a:r>
          </a:p>
        </p:txBody>
      </p:sp>
      <p:sp>
        <p:nvSpPr>
          <p:cNvPr id="30" name="Textfeld 11"/>
          <p:cNvSpPr txBox="1">
            <a:spLocks noChangeArrowheads="1"/>
          </p:cNvSpPr>
          <p:nvPr/>
        </p:nvSpPr>
        <p:spPr bwMode="auto">
          <a:xfrm>
            <a:off x="272376" y="458719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A</a:t>
            </a:r>
          </a:p>
        </p:txBody>
      </p:sp>
      <p:sp>
        <p:nvSpPr>
          <p:cNvPr id="31" name="Textfeld 11"/>
          <p:cNvSpPr txBox="1">
            <a:spLocks noChangeArrowheads="1"/>
          </p:cNvSpPr>
          <p:nvPr/>
        </p:nvSpPr>
        <p:spPr bwMode="auto">
          <a:xfrm>
            <a:off x="4012693" y="437524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9369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Justyna Siwy</dc:creator>
  <cp:lastModifiedBy>Justyna Siwy</cp:lastModifiedBy>
  <cp:revision>24</cp:revision>
  <cp:lastPrinted>2021-02-22T12:31:36Z</cp:lastPrinted>
  <dcterms:created xsi:type="dcterms:W3CDTF">2021-02-17T21:20:59Z</dcterms:created>
  <dcterms:modified xsi:type="dcterms:W3CDTF">2021-02-22T15:16:20Z</dcterms:modified>
</cp:coreProperties>
</file>